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1" r:id="rId2"/>
    <p:sldId id="292" r:id="rId3"/>
    <p:sldId id="296" r:id="rId4"/>
    <p:sldId id="297" r:id="rId5"/>
    <p:sldId id="298" r:id="rId6"/>
    <p:sldId id="299" r:id="rId7"/>
    <p:sldId id="300" r:id="rId8"/>
    <p:sldId id="301" r:id="rId9"/>
    <p:sldId id="302" r:id="rId10"/>
    <p:sldId id="303" r:id="rId11"/>
    <p:sldId id="304" r:id="rId12"/>
    <p:sldId id="305" r:id="rId13"/>
    <p:sldId id="306" r:id="rId14"/>
    <p:sldId id="307" r:id="rId15"/>
    <p:sldId id="308" r:id="rId16"/>
    <p:sldId id="309" r:id="rId17"/>
    <p:sldId id="310" r:id="rId18"/>
    <p:sldId id="311" r:id="rId19"/>
    <p:sldId id="312" r:id="rId20"/>
    <p:sldId id="29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A2D3FA5D-2D6F-9548-BAE2-136734E89B89}">
          <p14:sldIdLst>
            <p14:sldId id="281"/>
            <p14:sldId id="292"/>
            <p14:sldId id="296"/>
            <p14:sldId id="297"/>
            <p14:sldId id="298"/>
            <p14:sldId id="299"/>
            <p14:sldId id="300"/>
            <p14:sldId id="301"/>
            <p14:sldId id="302"/>
            <p14:sldId id="303"/>
            <p14:sldId id="304"/>
            <p14:sldId id="305"/>
            <p14:sldId id="306"/>
            <p14:sldId id="307"/>
            <p14:sldId id="308"/>
            <p14:sldId id="309"/>
            <p14:sldId id="310"/>
            <p14:sldId id="311"/>
            <p14:sldId id="312"/>
            <p14:sldId id="291"/>
          </p14:sldIdLst>
        </p14:section>
      </p14:sectionLst>
    </p:ext>
    <p:ext uri="{EFAFB233-063F-42B5-8137-9DF3F51BA10A}">
      <p15:sldGuideLst xmlns:p15="http://schemas.microsoft.com/office/powerpoint/2012/main">
        <p15:guide id="1" orient="horz" pos="799" userDrawn="1">
          <p15:clr>
            <a:srgbClr val="A4A3A4"/>
          </p15:clr>
        </p15:guide>
        <p15:guide id="2" pos="249" userDrawn="1">
          <p15:clr>
            <a:srgbClr val="A4A3A4"/>
          </p15:clr>
        </p15:guide>
        <p15:guide id="3" orient="horz" pos="482" userDrawn="1">
          <p15:clr>
            <a:srgbClr val="A4A3A4"/>
          </p15:clr>
        </p15:guide>
        <p15:guide id="4" pos="5511" userDrawn="1">
          <p15:clr>
            <a:srgbClr val="A4A3A4"/>
          </p15:clr>
        </p15:guide>
        <p15:guide id="5" pos="3198" userDrawn="1">
          <p15:clr>
            <a:srgbClr val="A4A3A4"/>
          </p15:clr>
        </p15:guide>
        <p15:guide id="6" orient="horz" pos="2523" userDrawn="1">
          <p15:clr>
            <a:srgbClr val="A4A3A4"/>
          </p15:clr>
        </p15:guide>
        <p15:guide id="7" orient="horz" pos="11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75BA"/>
    <a:srgbClr val="F7941D"/>
    <a:srgbClr val="F79421"/>
    <a:srgbClr val="39B54A"/>
    <a:srgbClr val="F69321"/>
    <a:srgbClr val="F7941E"/>
    <a:srgbClr val="2E3192"/>
    <a:srgbClr val="F79432"/>
    <a:srgbClr val="FF7711"/>
    <a:srgbClr val="3331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382" autoAdjust="0"/>
    <p:restoredTop sz="84288" autoAdjust="0"/>
  </p:normalViewPr>
  <p:slideViewPr>
    <p:cSldViewPr>
      <p:cViewPr varScale="1">
        <p:scale>
          <a:sx n="124" d="100"/>
          <a:sy n="124" d="100"/>
        </p:scale>
        <p:origin x="1296" y="168"/>
      </p:cViewPr>
      <p:guideLst>
        <p:guide orient="horz" pos="799"/>
        <p:guide pos="249"/>
        <p:guide orient="horz" pos="482"/>
        <p:guide pos="5511"/>
        <p:guide pos="3198"/>
        <p:guide orient="horz" pos="2523"/>
        <p:guide orient="horz" pos="1162"/>
      </p:guideLst>
    </p:cSldViewPr>
  </p:slideViewPr>
  <p:notesTextViewPr>
    <p:cViewPr>
      <p:scale>
        <a:sx n="1" d="1"/>
        <a:sy n="1" d="1"/>
      </p:scale>
      <p:origin x="0" y="0"/>
    </p:cViewPr>
  </p:notesTextViewPr>
  <p:sorterViewPr>
    <p:cViewPr>
      <p:scale>
        <a:sx n="100" d="100"/>
        <a:sy n="100" d="100"/>
      </p:scale>
      <p:origin x="0" y="-38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68D6D0-35DD-0640-8AA6-18006F3620B1}" type="datetimeFigureOut">
              <a:rPr lang="en-US" smtClean="0"/>
              <a:pPr/>
              <a:t>12/17/20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F8171E-BCA4-7E42-B0E9-9F1C3943856A}" type="slidenum">
              <a:rPr lang="en-US" smtClean="0"/>
              <a:pPr/>
              <a:t>‹#›</a:t>
            </a:fld>
            <a:endParaRPr lang="en-US" dirty="0"/>
          </a:p>
        </p:txBody>
      </p:sp>
    </p:spTree>
    <p:extLst>
      <p:ext uri="{BB962C8B-B14F-4D97-AF65-F5344CB8AC3E}">
        <p14:creationId xmlns:p14="http://schemas.microsoft.com/office/powerpoint/2010/main" val="16119197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3B670A-6B7E-9649-B89E-F81D3C89069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ctrTitle" hasCustomPrompt="1"/>
          </p:nvPr>
        </p:nvSpPr>
        <p:spPr>
          <a:xfrm>
            <a:off x="5004048" y="2130427"/>
            <a:ext cx="3888432" cy="1470025"/>
          </a:xfrm>
        </p:spPr>
        <p:txBody>
          <a:bodyPr>
            <a:normAutofit/>
          </a:bodyPr>
          <a:lstStyle>
            <a:lvl1pPr algn="l">
              <a:lnSpc>
                <a:spcPts val="4280"/>
              </a:lnSpc>
              <a:defRPr sz="3600" b="1" i="0">
                <a:solidFill>
                  <a:srgbClr val="0C75BA"/>
                </a:solidFill>
                <a:latin typeface="Arial Narrow" panose="020B0604020202020204" pitchFamily="34" charset="0"/>
                <a:cs typeface="Arial Narrow" panose="020B0604020202020204" pitchFamily="34" charset="0"/>
              </a:defRPr>
            </a:lvl1pPr>
          </a:lstStyle>
          <a:p>
            <a:r>
              <a:rPr lang="en-CA" dirty="0"/>
              <a:t>Title</a:t>
            </a:r>
          </a:p>
        </p:txBody>
      </p:sp>
      <p:sp>
        <p:nvSpPr>
          <p:cNvPr id="3" name="Subtitle 2"/>
          <p:cNvSpPr>
            <a:spLocks noGrp="1"/>
          </p:cNvSpPr>
          <p:nvPr>
            <p:ph type="subTitle" idx="1" hasCustomPrompt="1"/>
          </p:nvPr>
        </p:nvSpPr>
        <p:spPr>
          <a:xfrm>
            <a:off x="5004048" y="3645024"/>
            <a:ext cx="3888432" cy="720080"/>
          </a:xfrm>
        </p:spPr>
        <p:txBody>
          <a:bodyPr/>
          <a:lstStyle>
            <a:lvl1pPr marL="0" indent="0" algn="l">
              <a:buNone/>
              <a:defRPr b="0" i="0">
                <a:solidFill>
                  <a:srgbClr val="F79421"/>
                </a:solidFill>
                <a:latin typeface="Arial Narrow" panose="020B0604020202020204" pitchFamily="34" charset="0"/>
                <a:cs typeface="Arial Narrow"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CA" dirty="0"/>
              <a:t>Subtitle</a:t>
            </a:r>
          </a:p>
        </p:txBody>
      </p:sp>
    </p:spTree>
    <p:extLst>
      <p:ext uri="{BB962C8B-B14F-4D97-AF65-F5344CB8AC3E}">
        <p14:creationId xmlns:p14="http://schemas.microsoft.com/office/powerpoint/2010/main" val="2358560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CB61D7-1D7C-AF45-B7E9-0C7FBA1A920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6" name="Title 1">
            <a:extLst>
              <a:ext uri="{FF2B5EF4-FFF2-40B4-BE49-F238E27FC236}">
                <a16:creationId xmlns:a16="http://schemas.microsoft.com/office/drawing/2014/main" id="{43775880-53AC-6043-8DC2-533EC18A3ED3}"/>
              </a:ext>
            </a:extLst>
          </p:cNvPr>
          <p:cNvSpPr>
            <a:spLocks noGrp="1"/>
          </p:cNvSpPr>
          <p:nvPr>
            <p:ph type="ctrTitle" hasCustomPrompt="1"/>
          </p:nvPr>
        </p:nvSpPr>
        <p:spPr>
          <a:xfrm>
            <a:off x="575556" y="3573016"/>
            <a:ext cx="7992888" cy="864096"/>
          </a:xfrm>
        </p:spPr>
        <p:txBody>
          <a:bodyPr>
            <a:normAutofit/>
          </a:bodyPr>
          <a:lstStyle>
            <a:lvl1pPr algn="l">
              <a:lnSpc>
                <a:spcPts val="4280"/>
              </a:lnSpc>
              <a:defRPr sz="3600" b="1" i="0">
                <a:solidFill>
                  <a:srgbClr val="0C75BA"/>
                </a:solidFill>
                <a:latin typeface="Arial Narrow" panose="020B0604020202020204" pitchFamily="34" charset="0"/>
                <a:cs typeface="Arial Narrow" panose="020B0604020202020204" pitchFamily="34" charset="0"/>
              </a:defRPr>
            </a:lvl1pPr>
          </a:lstStyle>
          <a:p>
            <a:r>
              <a:rPr lang="en-CA" dirty="0"/>
              <a:t>Title</a:t>
            </a:r>
          </a:p>
        </p:txBody>
      </p:sp>
      <p:sp>
        <p:nvSpPr>
          <p:cNvPr id="7" name="Subtitle 2">
            <a:extLst>
              <a:ext uri="{FF2B5EF4-FFF2-40B4-BE49-F238E27FC236}">
                <a16:creationId xmlns:a16="http://schemas.microsoft.com/office/drawing/2014/main" id="{1A8F507F-333E-FC49-8688-C6DD19CCE763}"/>
              </a:ext>
            </a:extLst>
          </p:cNvPr>
          <p:cNvSpPr>
            <a:spLocks noGrp="1"/>
          </p:cNvSpPr>
          <p:nvPr>
            <p:ph type="subTitle" idx="1" hasCustomPrompt="1"/>
          </p:nvPr>
        </p:nvSpPr>
        <p:spPr>
          <a:xfrm>
            <a:off x="575556" y="4293096"/>
            <a:ext cx="7992888" cy="720080"/>
          </a:xfrm>
        </p:spPr>
        <p:txBody>
          <a:bodyPr/>
          <a:lstStyle>
            <a:lvl1pPr marL="0" indent="0" algn="l">
              <a:buNone/>
              <a:defRPr b="0" i="0">
                <a:solidFill>
                  <a:srgbClr val="F79421"/>
                </a:solidFill>
                <a:latin typeface="Arial Narrow" panose="020B0604020202020204" pitchFamily="34" charset="0"/>
                <a:cs typeface="Arial Narrow"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CA" dirty="0"/>
              <a:t>Section 1</a:t>
            </a:r>
          </a:p>
        </p:txBody>
      </p:sp>
    </p:spTree>
    <p:extLst>
      <p:ext uri="{BB962C8B-B14F-4D97-AF65-F5344CB8AC3E}">
        <p14:creationId xmlns:p14="http://schemas.microsoft.com/office/powerpoint/2010/main" val="1352803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F467D11-81AD-E64B-8C72-564A9CF9E56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hasCustomPrompt="1"/>
          </p:nvPr>
        </p:nvSpPr>
        <p:spPr>
          <a:xfrm>
            <a:off x="323528" y="-27384"/>
            <a:ext cx="8640960" cy="936104"/>
          </a:xfrm>
        </p:spPr>
        <p:txBody>
          <a:bodyPr anchor="b">
            <a:normAutofit/>
          </a:bodyPr>
          <a:lstStyle>
            <a:lvl1pPr algn="l">
              <a:defRPr sz="3600" b="1" i="0">
                <a:solidFill>
                  <a:srgbClr val="0C75BA"/>
                </a:solidFill>
                <a:latin typeface="Arial Narrow" panose="020B0604020202020204" pitchFamily="34" charset="0"/>
                <a:cs typeface="Arial Narrow" panose="020B0604020202020204" pitchFamily="34" charset="0"/>
              </a:defRPr>
            </a:lvl1pPr>
          </a:lstStyle>
          <a:p>
            <a:r>
              <a:rPr lang="en-CA" dirty="0"/>
              <a:t>Title 36pt Blue Arial Narrow Bold</a:t>
            </a:r>
          </a:p>
        </p:txBody>
      </p:sp>
      <p:sp>
        <p:nvSpPr>
          <p:cNvPr id="3" name="Content Placeholder 2"/>
          <p:cNvSpPr>
            <a:spLocks noGrp="1"/>
          </p:cNvSpPr>
          <p:nvPr>
            <p:ph idx="1" hasCustomPrompt="1"/>
          </p:nvPr>
        </p:nvSpPr>
        <p:spPr>
          <a:xfrm>
            <a:off x="323528" y="989233"/>
            <a:ext cx="8640960" cy="4888039"/>
          </a:xfrm>
        </p:spPr>
        <p:txBody>
          <a:bodyPr>
            <a:normAutofit/>
          </a:bodyPr>
          <a:lstStyle>
            <a:lvl1pPr marL="257175" indent="-257175">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1pPr>
            <a:lvl2pPr marL="557213" indent="-214313">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2pPr>
            <a:lvl3pPr marL="857250" indent="-171450">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200150" indent="-171450">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4pPr>
            <a:lvl5pPr marL="1543050" indent="-171450">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5pPr>
          </a:lstStyle>
          <a:p>
            <a:pPr lvl="0"/>
            <a:r>
              <a:rPr lang="en-US" dirty="0"/>
              <a:t>Bullet 20pt Arial Regular</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3210630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Line Tit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F467D11-81AD-E64B-8C72-564A9CF9E56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7" name="Title 1">
            <a:extLst>
              <a:ext uri="{FF2B5EF4-FFF2-40B4-BE49-F238E27FC236}">
                <a16:creationId xmlns:a16="http://schemas.microsoft.com/office/drawing/2014/main" id="{00728807-AA16-5E46-9D32-EDC4A5CA22DA}"/>
              </a:ext>
            </a:extLst>
          </p:cNvPr>
          <p:cNvSpPr>
            <a:spLocks noGrp="1"/>
          </p:cNvSpPr>
          <p:nvPr>
            <p:ph type="title" hasCustomPrompt="1"/>
          </p:nvPr>
        </p:nvSpPr>
        <p:spPr>
          <a:xfrm>
            <a:off x="323528" y="-99392"/>
            <a:ext cx="8640960" cy="1584176"/>
          </a:xfrm>
        </p:spPr>
        <p:txBody>
          <a:bodyPr anchor="b">
            <a:normAutofit/>
          </a:bodyPr>
          <a:lstStyle>
            <a:lvl1pPr algn="l">
              <a:defRPr sz="3600" b="1" i="0">
                <a:solidFill>
                  <a:srgbClr val="0C75BA"/>
                </a:solidFill>
                <a:latin typeface="Arial Narrow" panose="020B0604020202020204" pitchFamily="34" charset="0"/>
                <a:cs typeface="Arial Narrow" panose="020B0604020202020204" pitchFamily="34" charset="0"/>
              </a:defRPr>
            </a:lvl1pPr>
          </a:lstStyle>
          <a:p>
            <a:r>
              <a:rPr lang="en-CA" dirty="0"/>
              <a:t>Two Line Title 44pt Blue Arial Narrow Bold (For long titles only!)</a:t>
            </a:r>
          </a:p>
        </p:txBody>
      </p:sp>
      <p:sp>
        <p:nvSpPr>
          <p:cNvPr id="3" name="Content Placeholder 2"/>
          <p:cNvSpPr>
            <a:spLocks noGrp="1"/>
          </p:cNvSpPr>
          <p:nvPr>
            <p:ph idx="1" hasCustomPrompt="1"/>
          </p:nvPr>
        </p:nvSpPr>
        <p:spPr>
          <a:xfrm>
            <a:off x="323528" y="1537913"/>
            <a:ext cx="8640960" cy="4483375"/>
          </a:xfrm>
        </p:spPr>
        <p:txBody>
          <a:bodyPr>
            <a:normAutofit/>
          </a:bodyPr>
          <a:lstStyle>
            <a:lvl1pPr marL="0" indent="0">
              <a:lnSpc>
                <a:spcPct val="100000"/>
              </a:lnSpc>
              <a:spcBef>
                <a:spcPts val="600"/>
              </a:spcBef>
              <a:buFont typeface="Arial" panose="020B0604020202020204" pitchFamily="34" charset="0"/>
              <a:buNone/>
              <a:defRPr sz="2000" b="0">
                <a:solidFill>
                  <a:schemeClr val="tx1"/>
                </a:solidFill>
                <a:latin typeface="Arial" panose="020B0604020202020204" pitchFamily="34" charset="0"/>
                <a:cs typeface="Arial" panose="020B0604020202020204" pitchFamily="34" charset="0"/>
              </a:defRPr>
            </a:lvl1pPr>
            <a:lvl2pPr marL="342900" indent="0">
              <a:lnSpc>
                <a:spcPct val="100000"/>
              </a:lnSpc>
              <a:spcBef>
                <a:spcPts val="600"/>
              </a:spcBef>
              <a:buFont typeface="Arial" panose="020B0604020202020204" pitchFamily="34" charset="0"/>
              <a:buNone/>
              <a:defRPr sz="2000">
                <a:latin typeface="Arial" panose="020B0604020202020204" pitchFamily="34" charset="0"/>
                <a:cs typeface="Arial" panose="020B0604020202020204" pitchFamily="34" charset="0"/>
              </a:defRPr>
            </a:lvl2pPr>
            <a:lvl3pPr marL="685800" indent="0">
              <a:lnSpc>
                <a:spcPct val="100000"/>
              </a:lnSpc>
              <a:spcBef>
                <a:spcPts val="600"/>
              </a:spcBef>
              <a:buFont typeface="Arial" panose="020B0604020202020204" pitchFamily="34" charset="0"/>
              <a:buNone/>
              <a:defRPr sz="2000">
                <a:latin typeface="Arial" panose="020B0604020202020204" pitchFamily="34" charset="0"/>
                <a:cs typeface="Arial" panose="020B0604020202020204" pitchFamily="34" charset="0"/>
              </a:defRPr>
            </a:lvl3pPr>
            <a:lvl4pPr marL="1028700" indent="0">
              <a:lnSpc>
                <a:spcPct val="100000"/>
              </a:lnSpc>
              <a:spcBef>
                <a:spcPts val="600"/>
              </a:spcBef>
              <a:buFont typeface="Arial" panose="020B0604020202020204" pitchFamily="34" charset="0"/>
              <a:buNone/>
              <a:defRPr sz="2000">
                <a:latin typeface="Arial" panose="020B0604020202020204" pitchFamily="34" charset="0"/>
                <a:cs typeface="Arial" panose="020B0604020202020204" pitchFamily="34" charset="0"/>
              </a:defRPr>
            </a:lvl4pPr>
            <a:lvl5pPr marL="1371600" indent="0">
              <a:lnSpc>
                <a:spcPct val="100000"/>
              </a:lnSpc>
              <a:spcBef>
                <a:spcPts val="600"/>
              </a:spcBef>
              <a:buFont typeface="Arial" panose="020B0604020202020204" pitchFamily="34" charset="0"/>
              <a:buNone/>
              <a:defRPr sz="2000">
                <a:latin typeface="Arial" panose="020B0604020202020204" pitchFamily="34" charset="0"/>
                <a:cs typeface="Arial" panose="020B0604020202020204" pitchFamily="34" charset="0"/>
              </a:defRPr>
            </a:lvl5pPr>
          </a:lstStyle>
          <a:p>
            <a:pPr lvl="0"/>
            <a:r>
              <a:rPr lang="en-US" dirty="0"/>
              <a:t>Body Title 20pt Arial Orange Bold</a:t>
            </a:r>
          </a:p>
          <a:p>
            <a:pPr lvl="0"/>
            <a:r>
              <a:rPr lang="en-US" dirty="0"/>
              <a:t>Paragraph One 20pt Arial black Regular</a:t>
            </a:r>
          </a:p>
          <a:p>
            <a:pPr lvl="0"/>
            <a:r>
              <a:rPr lang="en-US" dirty="0"/>
              <a:t>Paragraph Two 20pt Arial black Regular</a:t>
            </a:r>
          </a:p>
        </p:txBody>
      </p:sp>
    </p:spTree>
    <p:extLst>
      <p:ext uri="{BB962C8B-B14F-4D97-AF65-F5344CB8AC3E}">
        <p14:creationId xmlns:p14="http://schemas.microsoft.com/office/powerpoint/2010/main" val="3383190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ictur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5F573D7-D6B0-274D-BCCB-609393222D5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Content Placeholder 3"/>
          <p:cNvSpPr>
            <a:spLocks noGrp="1"/>
          </p:cNvSpPr>
          <p:nvPr>
            <p:ph sz="half" idx="2" hasCustomPrompt="1"/>
          </p:nvPr>
        </p:nvSpPr>
        <p:spPr>
          <a:xfrm>
            <a:off x="5652120" y="0"/>
            <a:ext cx="3491880" cy="6858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CA" dirty="0"/>
              <a:t>Picture</a:t>
            </a:r>
          </a:p>
        </p:txBody>
      </p:sp>
      <p:sp>
        <p:nvSpPr>
          <p:cNvPr id="11" name="Content Placeholder 2">
            <a:extLst>
              <a:ext uri="{FF2B5EF4-FFF2-40B4-BE49-F238E27FC236}">
                <a16:creationId xmlns:a16="http://schemas.microsoft.com/office/drawing/2014/main" id="{80DEB2A3-0F16-7F47-855F-E88CFCF6EC5E}"/>
              </a:ext>
            </a:extLst>
          </p:cNvPr>
          <p:cNvSpPr>
            <a:spLocks noGrp="1"/>
          </p:cNvSpPr>
          <p:nvPr>
            <p:ph idx="1"/>
          </p:nvPr>
        </p:nvSpPr>
        <p:spPr>
          <a:xfrm>
            <a:off x="323528" y="1556792"/>
            <a:ext cx="5184576" cy="4195343"/>
          </a:xfrm>
        </p:spPr>
        <p:txBody>
          <a:bodyPr>
            <a:normAutofit/>
          </a:bodyPr>
          <a:lstStyle>
            <a:lvl1pPr marL="257175" indent="-257175">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1pPr>
            <a:lvl2pPr marL="557213" indent="-214313">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2pPr>
            <a:lvl3pPr marL="857250" indent="-171450">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200150" indent="-171450">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4pPr>
            <a:lvl5pPr marL="1543050" indent="-171450">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6" name="Title 1">
            <a:extLst>
              <a:ext uri="{FF2B5EF4-FFF2-40B4-BE49-F238E27FC236}">
                <a16:creationId xmlns:a16="http://schemas.microsoft.com/office/drawing/2014/main" id="{EC903B94-CAEA-024B-B732-F665CC08D5EB}"/>
              </a:ext>
            </a:extLst>
          </p:cNvPr>
          <p:cNvSpPr>
            <a:spLocks noGrp="1"/>
          </p:cNvSpPr>
          <p:nvPr>
            <p:ph type="title" hasCustomPrompt="1"/>
          </p:nvPr>
        </p:nvSpPr>
        <p:spPr>
          <a:xfrm>
            <a:off x="323528" y="-243408"/>
            <a:ext cx="5184576" cy="1728192"/>
          </a:xfrm>
        </p:spPr>
        <p:txBody>
          <a:bodyPr anchor="b">
            <a:normAutofit/>
          </a:bodyPr>
          <a:lstStyle>
            <a:lvl1pPr algn="l">
              <a:defRPr sz="3600" b="1" i="0">
                <a:solidFill>
                  <a:srgbClr val="0C75BA"/>
                </a:solidFill>
                <a:latin typeface="Arial Narrow" panose="020B0604020202020204" pitchFamily="34" charset="0"/>
                <a:cs typeface="Arial Narrow" panose="020B0604020202020204" pitchFamily="34" charset="0"/>
              </a:defRPr>
            </a:lvl1pPr>
          </a:lstStyle>
          <a:p>
            <a:r>
              <a:rPr lang="en-CA" dirty="0"/>
              <a:t>Two Line Title 44pt Blue Arial Narrow Bold</a:t>
            </a:r>
          </a:p>
        </p:txBody>
      </p:sp>
    </p:spTree>
    <p:extLst>
      <p:ext uri="{BB962C8B-B14F-4D97-AF65-F5344CB8AC3E}">
        <p14:creationId xmlns:p14="http://schemas.microsoft.com/office/powerpoint/2010/main" val="2036053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t connecte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98BAE87A-FEF2-3045-BAFE-0559E09201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itle 1">
            <a:extLst>
              <a:ext uri="{FF2B5EF4-FFF2-40B4-BE49-F238E27FC236}">
                <a16:creationId xmlns:a16="http://schemas.microsoft.com/office/drawing/2014/main" id="{B2FA32C1-60B2-BF43-B539-700014158422}"/>
              </a:ext>
            </a:extLst>
          </p:cNvPr>
          <p:cNvSpPr>
            <a:spLocks noGrp="1"/>
          </p:cNvSpPr>
          <p:nvPr>
            <p:ph type="title" hasCustomPrompt="1"/>
          </p:nvPr>
        </p:nvSpPr>
        <p:spPr>
          <a:xfrm>
            <a:off x="323528" y="-27384"/>
            <a:ext cx="8640960" cy="936104"/>
          </a:xfrm>
        </p:spPr>
        <p:txBody>
          <a:bodyPr anchor="b">
            <a:normAutofit/>
          </a:bodyPr>
          <a:lstStyle>
            <a:lvl1pPr algn="l">
              <a:defRPr sz="3600" b="1" i="0">
                <a:solidFill>
                  <a:srgbClr val="0C75BA"/>
                </a:solidFill>
                <a:latin typeface="Arial Narrow" panose="020B0604020202020204" pitchFamily="34" charset="0"/>
                <a:cs typeface="Arial Narrow" panose="020B0604020202020204" pitchFamily="34" charset="0"/>
              </a:defRPr>
            </a:lvl1pPr>
          </a:lstStyle>
          <a:p>
            <a:r>
              <a:rPr lang="en-CA" dirty="0"/>
              <a:t>Get Connected!</a:t>
            </a:r>
          </a:p>
        </p:txBody>
      </p:sp>
      <p:sp>
        <p:nvSpPr>
          <p:cNvPr id="5" name="Content Placeholder 2">
            <a:extLst>
              <a:ext uri="{FF2B5EF4-FFF2-40B4-BE49-F238E27FC236}">
                <a16:creationId xmlns:a16="http://schemas.microsoft.com/office/drawing/2014/main" id="{18982E6C-B2D5-C544-A62D-E36BE3E1F090}"/>
              </a:ext>
            </a:extLst>
          </p:cNvPr>
          <p:cNvSpPr>
            <a:spLocks noGrp="1"/>
          </p:cNvSpPr>
          <p:nvPr>
            <p:ph idx="1" hasCustomPrompt="1"/>
          </p:nvPr>
        </p:nvSpPr>
        <p:spPr>
          <a:xfrm>
            <a:off x="323528" y="989233"/>
            <a:ext cx="8640960" cy="4888039"/>
          </a:xfrm>
        </p:spPr>
        <p:txBody>
          <a:bodyPr>
            <a:normAutofit/>
          </a:bodyPr>
          <a:lstStyle>
            <a:lvl1pPr marL="257175" indent="-257175">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1pPr>
            <a:lvl2pPr marL="557213" indent="-214313">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2pPr>
            <a:lvl3pPr marL="857250" indent="-171450">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3pPr>
            <a:lvl4pPr marL="1200150" indent="-171450">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4pPr>
            <a:lvl5pPr marL="1543050" indent="-171450">
              <a:lnSpc>
                <a:spcPct val="100000"/>
              </a:lnSpc>
              <a:spcBef>
                <a:spcPts val="600"/>
              </a:spcBef>
              <a:buFont typeface="Arial" panose="020B0604020202020204" pitchFamily="34" charset="0"/>
              <a:buChar char="•"/>
              <a:defRPr sz="2000">
                <a:latin typeface="Arial" panose="020B0604020202020204" pitchFamily="34" charset="0"/>
                <a:cs typeface="Arial" panose="020B0604020202020204" pitchFamily="34" charset="0"/>
              </a:defRPr>
            </a:lvl5pPr>
          </a:lstStyle>
          <a:p>
            <a:pPr lvl="0"/>
            <a:r>
              <a:rPr lang="en-US" dirty="0"/>
              <a:t>Bullet 20pt Arial Regular</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1978086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6520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91A2F25-15F9-4E07-9AFA-C30E4A35932C}" type="datetimeFigureOut">
              <a:rPr lang="en-CA" smtClean="0"/>
              <a:pPr/>
              <a:t>2020-12-17</a:t>
            </a:fld>
            <a:endParaRPr lang="en-CA"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ABAB659-C17E-4F5A-8075-C06F20D61FE1}" type="slidenum">
              <a:rPr lang="en-CA" smtClean="0"/>
              <a:pPr/>
              <a:t>‹#›</a:t>
            </a:fld>
            <a:endParaRPr lang="en-CA" dirty="0"/>
          </a:p>
        </p:txBody>
      </p:sp>
    </p:spTree>
    <p:extLst>
      <p:ext uri="{BB962C8B-B14F-4D97-AF65-F5344CB8AC3E}">
        <p14:creationId xmlns:p14="http://schemas.microsoft.com/office/powerpoint/2010/main" val="198606906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0" r:id="rId4"/>
    <p:sldLayoutId id="2147483652" r:id="rId5"/>
    <p:sldLayoutId id="2147483654" r:id="rId6"/>
    <p:sldLayoutId id="2147483657" r:id="rId7"/>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facebook.com/Systems247/" TargetMode="External"/><Relationship Id="rId7" Type="http://schemas.openxmlformats.org/officeDocument/2006/relationships/hyperlink" Target="https://ca.linkedin.com/company/systems-24-7" TargetMode="External"/><Relationship Id="rId2" Type="http://schemas.openxmlformats.org/officeDocument/2006/relationships/hyperlink" Target="http://www.systems24-7.com/" TargetMode="Externa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hyperlink" Target="https://www.instagram.com/dunk247/" TargetMode="Externa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AC398-1EC7-AE4E-8582-F699A9B0C7E5}"/>
              </a:ext>
            </a:extLst>
          </p:cNvPr>
          <p:cNvSpPr>
            <a:spLocks noGrp="1"/>
          </p:cNvSpPr>
          <p:nvPr>
            <p:ph type="ctrTitle"/>
          </p:nvPr>
        </p:nvSpPr>
        <p:spPr/>
        <p:txBody>
          <a:bodyPr anchor="b"/>
          <a:lstStyle/>
          <a:p>
            <a:r>
              <a:rPr lang="en-US" dirty="0"/>
              <a:t>Culture Creatures</a:t>
            </a:r>
          </a:p>
        </p:txBody>
      </p:sp>
      <p:pic>
        <p:nvPicPr>
          <p:cNvPr id="7" name="Picture 6">
            <a:extLst>
              <a:ext uri="{FF2B5EF4-FFF2-40B4-BE49-F238E27FC236}">
                <a16:creationId xmlns:a16="http://schemas.microsoft.com/office/drawing/2014/main" id="{3E186B72-2A72-214C-8A8A-BEC0E6E8B79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2754" y="1268413"/>
            <a:ext cx="4597764" cy="4464495"/>
          </a:xfrm>
          <a:prstGeom prst="rect">
            <a:avLst/>
          </a:prstGeom>
        </p:spPr>
      </p:pic>
      <p:sp>
        <p:nvSpPr>
          <p:cNvPr id="8" name="TextBox 7">
            <a:extLst>
              <a:ext uri="{FF2B5EF4-FFF2-40B4-BE49-F238E27FC236}">
                <a16:creationId xmlns:a16="http://schemas.microsoft.com/office/drawing/2014/main" id="{646E5478-E676-A249-AC18-25CC3FDA5677}"/>
              </a:ext>
            </a:extLst>
          </p:cNvPr>
          <p:cNvSpPr txBox="1"/>
          <p:nvPr/>
        </p:nvSpPr>
        <p:spPr>
          <a:xfrm>
            <a:off x="323528" y="293747"/>
            <a:ext cx="6048672" cy="830997"/>
          </a:xfrm>
          <a:prstGeom prst="rect">
            <a:avLst/>
          </a:prstGeom>
          <a:noFill/>
        </p:spPr>
        <p:txBody>
          <a:bodyPr wrap="square" rtlCol="0">
            <a:spAutoFit/>
          </a:bodyPr>
          <a:lstStyle/>
          <a:p>
            <a:r>
              <a:rPr lang="en-US" sz="1600" dirty="0">
                <a:solidFill>
                  <a:schemeClr val="bg1"/>
                </a:solidFill>
                <a:latin typeface="Arial" panose="020B0604020202020204" pitchFamily="34" charset="0"/>
                <a:cs typeface="Arial" panose="020B0604020202020204" pitchFamily="34" charset="0"/>
              </a:rPr>
              <a:t>You should be able to hear music playing, if not please adjust your speakers or call our office for assistance at 1-866-754-8839. We will be starting promptly at 1pm EST. </a:t>
            </a:r>
          </a:p>
        </p:txBody>
      </p:sp>
    </p:spTree>
    <p:extLst>
      <p:ext uri="{BB962C8B-B14F-4D97-AF65-F5344CB8AC3E}">
        <p14:creationId xmlns:p14="http://schemas.microsoft.com/office/powerpoint/2010/main" val="3294839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F2553-0D17-044A-AE4D-4B5B83094C22}"/>
              </a:ext>
            </a:extLst>
          </p:cNvPr>
          <p:cNvSpPr>
            <a:spLocks noGrp="1"/>
          </p:cNvSpPr>
          <p:nvPr>
            <p:ph type="ctrTitle"/>
          </p:nvPr>
        </p:nvSpPr>
        <p:spPr>
          <a:xfrm>
            <a:off x="575556" y="3789040"/>
            <a:ext cx="7992888" cy="864096"/>
          </a:xfrm>
        </p:spPr>
        <p:txBody>
          <a:bodyPr/>
          <a:lstStyle/>
          <a:p>
            <a:r>
              <a:rPr lang="en-US" dirty="0"/>
              <a:t>We Salute the Innovators</a:t>
            </a:r>
          </a:p>
        </p:txBody>
      </p:sp>
    </p:spTree>
    <p:extLst>
      <p:ext uri="{BB962C8B-B14F-4D97-AF65-F5344CB8AC3E}">
        <p14:creationId xmlns:p14="http://schemas.microsoft.com/office/powerpoint/2010/main" val="1086568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C75B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1BE8C-9C31-5C4F-9B58-8BAC9CDFD3BF}"/>
              </a:ext>
            </a:extLst>
          </p:cNvPr>
          <p:cNvSpPr txBox="1">
            <a:spLocks/>
          </p:cNvSpPr>
          <p:nvPr/>
        </p:nvSpPr>
        <p:spPr>
          <a:xfrm>
            <a:off x="480060" y="5576887"/>
            <a:ext cx="8183880" cy="1092473"/>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defTabSz="914400">
              <a:lnSpc>
                <a:spcPct val="90000"/>
              </a:lnSpc>
              <a:spcAft>
                <a:spcPts val="600"/>
              </a:spcAft>
            </a:pPr>
            <a:r>
              <a:rPr lang="en-US" sz="2800" dirty="0">
                <a:latin typeface="Arial" panose="020B0604020202020204" pitchFamily="34" charset="0"/>
                <a:cs typeface="Arial" panose="020B0604020202020204" pitchFamily="34" charset="0"/>
              </a:rPr>
              <a:t>What Innovations have you made?</a:t>
            </a:r>
          </a:p>
          <a:p>
            <a:pPr defTabSz="914400">
              <a:lnSpc>
                <a:spcPct val="90000"/>
              </a:lnSpc>
              <a:spcAft>
                <a:spcPts val="600"/>
              </a:spcAft>
            </a:pPr>
            <a:r>
              <a:rPr lang="en-US" sz="2800" dirty="0">
                <a:latin typeface="Arial" panose="020B0604020202020204" pitchFamily="34" charset="0"/>
                <a:cs typeface="Arial" panose="020B0604020202020204" pitchFamily="34" charset="0"/>
              </a:rPr>
              <a:t>The “Corona Burger”</a:t>
            </a:r>
          </a:p>
        </p:txBody>
      </p:sp>
      <p:pic>
        <p:nvPicPr>
          <p:cNvPr id="3" name="Picture Placeholder 5">
            <a:extLst>
              <a:ext uri="{FF2B5EF4-FFF2-40B4-BE49-F238E27FC236}">
                <a16:creationId xmlns:a16="http://schemas.microsoft.com/office/drawing/2014/main" id="{99EBB298-EB40-F340-A71B-FA6AD7E76605}"/>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80060" y="640080"/>
            <a:ext cx="8183880" cy="4836795"/>
          </a:xfrm>
          <a:prstGeom prst="rect">
            <a:avLst/>
          </a:prstGeom>
          <a:ln w="19050">
            <a:solidFill>
              <a:schemeClr val="tx1"/>
            </a:solidFill>
            <a:miter lim="800000"/>
          </a:ln>
        </p:spPr>
      </p:pic>
    </p:spTree>
    <p:extLst>
      <p:ext uri="{BB962C8B-B14F-4D97-AF65-F5344CB8AC3E}">
        <p14:creationId xmlns:p14="http://schemas.microsoft.com/office/powerpoint/2010/main" val="97999654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941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1BE8C-9C31-5C4F-9B58-8BAC9CDFD3BF}"/>
              </a:ext>
            </a:extLst>
          </p:cNvPr>
          <p:cNvSpPr txBox="1">
            <a:spLocks/>
          </p:cNvSpPr>
          <p:nvPr/>
        </p:nvSpPr>
        <p:spPr>
          <a:xfrm>
            <a:off x="480060" y="5576887"/>
            <a:ext cx="8183880" cy="732433"/>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defTabSz="914400">
              <a:lnSpc>
                <a:spcPct val="90000"/>
              </a:lnSpc>
              <a:spcAft>
                <a:spcPts val="600"/>
              </a:spcAft>
            </a:pPr>
            <a:r>
              <a:rPr lang="en-US" sz="2800" dirty="0">
                <a:latin typeface="Arial" panose="020B0604020202020204" pitchFamily="34" charset="0"/>
                <a:cs typeface="Arial" panose="020B0604020202020204" pitchFamily="34" charset="0"/>
              </a:rPr>
              <a:t>Church in 2020</a:t>
            </a:r>
          </a:p>
        </p:txBody>
      </p:sp>
      <p:pic>
        <p:nvPicPr>
          <p:cNvPr id="3" name="Picture Placeholder 5">
            <a:extLst>
              <a:ext uri="{FF2B5EF4-FFF2-40B4-BE49-F238E27FC236}">
                <a16:creationId xmlns:a16="http://schemas.microsoft.com/office/drawing/2014/main" id="{99EBB298-EB40-F340-A71B-FA6AD7E76605}"/>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80060" y="640080"/>
            <a:ext cx="8183880" cy="4836795"/>
          </a:xfrm>
          <a:prstGeom prst="rect">
            <a:avLst/>
          </a:prstGeom>
          <a:ln w="19050">
            <a:solidFill>
              <a:schemeClr val="tx1"/>
            </a:solidFill>
            <a:miter lim="800000"/>
          </a:ln>
        </p:spPr>
      </p:pic>
    </p:spTree>
    <p:extLst>
      <p:ext uri="{BB962C8B-B14F-4D97-AF65-F5344CB8AC3E}">
        <p14:creationId xmlns:p14="http://schemas.microsoft.com/office/powerpoint/2010/main" val="83554111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C75B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1BE8C-9C31-5C4F-9B58-8BAC9CDFD3BF}"/>
              </a:ext>
            </a:extLst>
          </p:cNvPr>
          <p:cNvSpPr txBox="1">
            <a:spLocks/>
          </p:cNvSpPr>
          <p:nvPr/>
        </p:nvSpPr>
        <p:spPr>
          <a:xfrm>
            <a:off x="480060" y="5576887"/>
            <a:ext cx="8183880" cy="641033"/>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defTabSz="914400">
              <a:lnSpc>
                <a:spcPct val="90000"/>
              </a:lnSpc>
              <a:spcAft>
                <a:spcPts val="600"/>
              </a:spcAft>
            </a:pPr>
            <a:r>
              <a:rPr lang="en-US" sz="2800" dirty="0">
                <a:latin typeface="Arial" panose="020B0604020202020204" pitchFamily="34" charset="0"/>
                <a:cs typeface="Arial" panose="020B0604020202020204" pitchFamily="34" charset="0"/>
              </a:rPr>
              <a:t>Drones providing indoor disinfection</a:t>
            </a:r>
          </a:p>
        </p:txBody>
      </p:sp>
      <p:pic>
        <p:nvPicPr>
          <p:cNvPr id="3" name="Picture Placeholder 5">
            <a:extLst>
              <a:ext uri="{FF2B5EF4-FFF2-40B4-BE49-F238E27FC236}">
                <a16:creationId xmlns:a16="http://schemas.microsoft.com/office/drawing/2014/main" id="{99EBB298-EB40-F340-A71B-FA6AD7E76605}"/>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80060" y="640080"/>
            <a:ext cx="8183880" cy="4836795"/>
          </a:xfrm>
          <a:prstGeom prst="rect">
            <a:avLst/>
          </a:prstGeom>
          <a:ln w="19050">
            <a:solidFill>
              <a:schemeClr val="tx1"/>
            </a:solidFill>
            <a:miter lim="800000"/>
          </a:ln>
        </p:spPr>
      </p:pic>
    </p:spTree>
    <p:extLst>
      <p:ext uri="{BB962C8B-B14F-4D97-AF65-F5344CB8AC3E}">
        <p14:creationId xmlns:p14="http://schemas.microsoft.com/office/powerpoint/2010/main" val="213058395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941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1BE8C-9C31-5C4F-9B58-8BAC9CDFD3BF}"/>
              </a:ext>
            </a:extLst>
          </p:cNvPr>
          <p:cNvSpPr txBox="1">
            <a:spLocks/>
          </p:cNvSpPr>
          <p:nvPr/>
        </p:nvSpPr>
        <p:spPr>
          <a:xfrm>
            <a:off x="480060" y="5576887"/>
            <a:ext cx="8183880" cy="641033"/>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defTabSz="914400">
              <a:lnSpc>
                <a:spcPct val="90000"/>
              </a:lnSpc>
              <a:spcAft>
                <a:spcPts val="600"/>
              </a:spcAft>
            </a:pPr>
            <a:r>
              <a:rPr lang="en-US" sz="2800" dirty="0">
                <a:latin typeface="Arial" panose="020B0604020202020204" pitchFamily="34" charset="0"/>
                <a:cs typeface="Arial" panose="020B0604020202020204" pitchFamily="34" charset="0"/>
              </a:rPr>
              <a:t>3D Printed Frame and Shields</a:t>
            </a:r>
          </a:p>
        </p:txBody>
      </p:sp>
      <p:pic>
        <p:nvPicPr>
          <p:cNvPr id="3" name="Picture Placeholder 5">
            <a:extLst>
              <a:ext uri="{FF2B5EF4-FFF2-40B4-BE49-F238E27FC236}">
                <a16:creationId xmlns:a16="http://schemas.microsoft.com/office/drawing/2014/main" id="{99EBB298-EB40-F340-A71B-FA6AD7E76605}"/>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80060" y="640080"/>
            <a:ext cx="8183880" cy="4836795"/>
          </a:xfrm>
          <a:prstGeom prst="rect">
            <a:avLst/>
          </a:prstGeom>
          <a:ln w="19050">
            <a:solidFill>
              <a:schemeClr val="tx1"/>
            </a:solidFill>
            <a:miter lim="800000"/>
          </a:ln>
        </p:spPr>
      </p:pic>
    </p:spTree>
    <p:extLst>
      <p:ext uri="{BB962C8B-B14F-4D97-AF65-F5344CB8AC3E}">
        <p14:creationId xmlns:p14="http://schemas.microsoft.com/office/powerpoint/2010/main" val="108368212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company name&#10;&#10;Description automatically generated">
            <a:extLst>
              <a:ext uri="{FF2B5EF4-FFF2-40B4-BE49-F238E27FC236}">
                <a16:creationId xmlns:a16="http://schemas.microsoft.com/office/drawing/2014/main" id="{CC5BB1DB-FBF5-8845-9281-EB9B4F01E22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59755" y="260648"/>
            <a:ext cx="4624489" cy="4896074"/>
          </a:xfrm>
          <a:prstGeom prst="rect">
            <a:avLst/>
          </a:prstGeom>
        </p:spPr>
      </p:pic>
    </p:spTree>
    <p:extLst>
      <p:ext uri="{BB962C8B-B14F-4D97-AF65-F5344CB8AC3E}">
        <p14:creationId xmlns:p14="http://schemas.microsoft.com/office/powerpoint/2010/main" val="1856561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11F73-0EB5-1545-A62A-781766C2FEA7}"/>
              </a:ext>
            </a:extLst>
          </p:cNvPr>
          <p:cNvSpPr>
            <a:spLocks noGrp="1"/>
          </p:cNvSpPr>
          <p:nvPr>
            <p:ph type="title"/>
          </p:nvPr>
        </p:nvSpPr>
        <p:spPr>
          <a:xfrm>
            <a:off x="323528" y="-27384"/>
            <a:ext cx="3744416" cy="1512168"/>
          </a:xfrm>
        </p:spPr>
        <p:txBody>
          <a:bodyPr/>
          <a:lstStyle/>
          <a:p>
            <a:r>
              <a:rPr lang="en-US" dirty="0"/>
              <a:t>Dunk Culture Impact in 2020</a:t>
            </a:r>
          </a:p>
        </p:txBody>
      </p:sp>
      <p:sp>
        <p:nvSpPr>
          <p:cNvPr id="3" name="Content Placeholder 2">
            <a:extLst>
              <a:ext uri="{FF2B5EF4-FFF2-40B4-BE49-F238E27FC236}">
                <a16:creationId xmlns:a16="http://schemas.microsoft.com/office/drawing/2014/main" id="{7BDE5A42-AA3C-8A4B-8FDC-32B539205897}"/>
              </a:ext>
            </a:extLst>
          </p:cNvPr>
          <p:cNvSpPr>
            <a:spLocks noGrp="1"/>
          </p:cNvSpPr>
          <p:nvPr>
            <p:ph idx="1"/>
          </p:nvPr>
        </p:nvSpPr>
        <p:spPr>
          <a:xfrm>
            <a:off x="323528" y="1556792"/>
            <a:ext cx="8424936" cy="4320480"/>
          </a:xfrm>
        </p:spPr>
        <p:txBody>
          <a:bodyPr/>
          <a:lstStyle/>
          <a:p>
            <a:r>
              <a:rPr lang="en-US" dirty="0"/>
              <a:t>Virtual Workplace – 100%</a:t>
            </a:r>
          </a:p>
          <a:p>
            <a:r>
              <a:rPr lang="en-US" dirty="0"/>
              <a:t>4 – day work week</a:t>
            </a:r>
          </a:p>
          <a:p>
            <a:r>
              <a:rPr lang="en-US" dirty="0"/>
              <a:t>We had some miserable moments</a:t>
            </a:r>
          </a:p>
          <a:p>
            <a:r>
              <a:rPr lang="en-US" dirty="0"/>
              <a:t>Mental work is more exhausting then physical</a:t>
            </a:r>
          </a:p>
          <a:p>
            <a:r>
              <a:rPr lang="en-US" dirty="0"/>
              <a:t>Struggling to look forward, we do not seem to be satisfied with where we are at in our present moment – maybe that is just me?</a:t>
            </a:r>
          </a:p>
        </p:txBody>
      </p:sp>
    </p:spTree>
    <p:extLst>
      <p:ext uri="{BB962C8B-B14F-4D97-AF65-F5344CB8AC3E}">
        <p14:creationId xmlns:p14="http://schemas.microsoft.com/office/powerpoint/2010/main" val="3261678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ign, rug&#10;&#10;Description automatically generated">
            <a:extLst>
              <a:ext uri="{FF2B5EF4-FFF2-40B4-BE49-F238E27FC236}">
                <a16:creationId xmlns:a16="http://schemas.microsoft.com/office/drawing/2014/main" id="{0B4BFD55-0D92-5649-83F3-4F17061F70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3832" y="3250282"/>
            <a:ext cx="7596336" cy="1978918"/>
          </a:xfrm>
          <a:prstGeom prst="rect">
            <a:avLst/>
          </a:prstGeom>
        </p:spPr>
      </p:pic>
      <p:sp>
        <p:nvSpPr>
          <p:cNvPr id="2" name="Title 1">
            <a:extLst>
              <a:ext uri="{FF2B5EF4-FFF2-40B4-BE49-F238E27FC236}">
                <a16:creationId xmlns:a16="http://schemas.microsoft.com/office/drawing/2014/main" id="{17F04CC5-597D-E548-95AD-36E827C08BA3}"/>
              </a:ext>
            </a:extLst>
          </p:cNvPr>
          <p:cNvSpPr>
            <a:spLocks noGrp="1"/>
          </p:cNvSpPr>
          <p:nvPr>
            <p:ph type="title"/>
          </p:nvPr>
        </p:nvSpPr>
        <p:spPr>
          <a:xfrm>
            <a:off x="323528" y="44624"/>
            <a:ext cx="8640960" cy="864096"/>
          </a:xfrm>
        </p:spPr>
        <p:txBody>
          <a:bodyPr/>
          <a:lstStyle/>
          <a:p>
            <a:r>
              <a:rPr lang="en-US" dirty="0"/>
              <a:t>Dunk Where to in 2021?</a:t>
            </a:r>
          </a:p>
        </p:txBody>
      </p:sp>
      <p:sp>
        <p:nvSpPr>
          <p:cNvPr id="3" name="Content Placeholder 2">
            <a:extLst>
              <a:ext uri="{FF2B5EF4-FFF2-40B4-BE49-F238E27FC236}">
                <a16:creationId xmlns:a16="http://schemas.microsoft.com/office/drawing/2014/main" id="{29EA21D7-B472-CA41-B05D-15BC79CBD24F}"/>
              </a:ext>
            </a:extLst>
          </p:cNvPr>
          <p:cNvSpPr>
            <a:spLocks noGrp="1"/>
          </p:cNvSpPr>
          <p:nvPr>
            <p:ph idx="1"/>
          </p:nvPr>
        </p:nvSpPr>
        <p:spPr>
          <a:xfrm>
            <a:off x="323528" y="1052737"/>
            <a:ext cx="4392488" cy="4896544"/>
          </a:xfrm>
        </p:spPr>
        <p:txBody>
          <a:bodyPr>
            <a:normAutofit/>
          </a:bodyPr>
          <a:lstStyle/>
          <a:p>
            <a:pPr>
              <a:spcBef>
                <a:spcPts val="400"/>
              </a:spcBef>
            </a:pPr>
            <a:r>
              <a:rPr lang="en-US" sz="1800" dirty="0" err="1"/>
              <a:t>Worklife</a:t>
            </a:r>
            <a:r>
              <a:rPr lang="en-US" sz="1800" dirty="0"/>
              <a:t> Plan for all Employees</a:t>
            </a:r>
          </a:p>
          <a:p>
            <a:pPr lvl="1">
              <a:spcBef>
                <a:spcPts val="400"/>
              </a:spcBef>
            </a:pPr>
            <a:r>
              <a:rPr lang="en-US" sz="1800" dirty="0"/>
              <a:t>Not engaged we will help you plan the exit</a:t>
            </a:r>
          </a:p>
          <a:p>
            <a:pPr lvl="1">
              <a:spcBef>
                <a:spcPts val="400"/>
              </a:spcBef>
            </a:pPr>
            <a:r>
              <a:rPr lang="en-US" sz="1800" dirty="0"/>
              <a:t>Need a challenge – got that for you</a:t>
            </a:r>
          </a:p>
          <a:p>
            <a:pPr lvl="1">
              <a:spcBef>
                <a:spcPts val="400"/>
              </a:spcBef>
            </a:pPr>
            <a:r>
              <a:rPr lang="en-US" sz="1800" dirty="0"/>
              <a:t>Like where you are – great, that core competency is important to our business</a:t>
            </a:r>
          </a:p>
        </p:txBody>
      </p:sp>
      <p:sp>
        <p:nvSpPr>
          <p:cNvPr id="6" name="Content Placeholder 2">
            <a:extLst>
              <a:ext uri="{FF2B5EF4-FFF2-40B4-BE49-F238E27FC236}">
                <a16:creationId xmlns:a16="http://schemas.microsoft.com/office/drawing/2014/main" id="{924979ED-E68A-4344-ABEC-F4A4E7F5B125}"/>
              </a:ext>
            </a:extLst>
          </p:cNvPr>
          <p:cNvSpPr txBox="1">
            <a:spLocks/>
          </p:cNvSpPr>
          <p:nvPr/>
        </p:nvSpPr>
        <p:spPr>
          <a:xfrm>
            <a:off x="4788024" y="1052737"/>
            <a:ext cx="4608512" cy="4896544"/>
          </a:xfrm>
          <a:prstGeom prst="rect">
            <a:avLst/>
          </a:prstGeom>
        </p:spPr>
        <p:txBody>
          <a:bodyPr vert="horz" lIns="91440" tIns="45720" rIns="91440" bIns="45720" rtlCol="0">
            <a:normAutofit/>
          </a:bodyPr>
          <a:lstStyle>
            <a:lvl1pPr marL="257175" indent="-257175"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a:spcBef>
                <a:spcPts val="400"/>
              </a:spcBef>
            </a:pPr>
            <a:r>
              <a:rPr lang="en-US" sz="1800" dirty="0"/>
              <a:t>For our clients – new approach</a:t>
            </a:r>
          </a:p>
          <a:p>
            <a:pPr lvl="1">
              <a:spcBef>
                <a:spcPts val="400"/>
              </a:spcBef>
            </a:pPr>
            <a:r>
              <a:rPr lang="en-US" sz="1800" dirty="0"/>
              <a:t>Getting the buy-in</a:t>
            </a:r>
          </a:p>
          <a:p>
            <a:pPr lvl="1">
              <a:spcBef>
                <a:spcPts val="400"/>
              </a:spcBef>
            </a:pPr>
            <a:r>
              <a:rPr lang="en-US" sz="1800" dirty="0"/>
              <a:t>Management and Supervisor skills training</a:t>
            </a:r>
          </a:p>
          <a:p>
            <a:pPr lvl="1">
              <a:spcBef>
                <a:spcPts val="400"/>
              </a:spcBef>
            </a:pPr>
            <a:r>
              <a:rPr lang="en-US" sz="1800" dirty="0"/>
              <a:t>New features and initiatives  </a:t>
            </a:r>
          </a:p>
          <a:p>
            <a:pPr lvl="2">
              <a:spcBef>
                <a:spcPts val="400"/>
              </a:spcBef>
            </a:pPr>
            <a:r>
              <a:rPr lang="en-US" sz="1800" dirty="0"/>
              <a:t>Comics</a:t>
            </a:r>
          </a:p>
          <a:p>
            <a:pPr lvl="2">
              <a:spcBef>
                <a:spcPts val="400"/>
              </a:spcBef>
            </a:pPr>
            <a:r>
              <a:rPr lang="en-US" sz="1800" dirty="0"/>
              <a:t>Gaming</a:t>
            </a:r>
          </a:p>
        </p:txBody>
      </p:sp>
    </p:spTree>
    <p:extLst>
      <p:ext uri="{BB962C8B-B14F-4D97-AF65-F5344CB8AC3E}">
        <p14:creationId xmlns:p14="http://schemas.microsoft.com/office/powerpoint/2010/main" val="2169161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7554F-11C4-2541-8345-CB7699E87BAA}"/>
              </a:ext>
            </a:extLst>
          </p:cNvPr>
          <p:cNvSpPr>
            <a:spLocks noGrp="1"/>
          </p:cNvSpPr>
          <p:nvPr>
            <p:ph type="title"/>
          </p:nvPr>
        </p:nvSpPr>
        <p:spPr/>
        <p:txBody>
          <a:bodyPr/>
          <a:lstStyle/>
          <a:p>
            <a:r>
              <a:rPr lang="en-US" dirty="0"/>
              <a:t>Where Will You Be in 2021?</a:t>
            </a:r>
          </a:p>
        </p:txBody>
      </p:sp>
      <p:sp>
        <p:nvSpPr>
          <p:cNvPr id="3" name="Content Placeholder 2">
            <a:extLst>
              <a:ext uri="{FF2B5EF4-FFF2-40B4-BE49-F238E27FC236}">
                <a16:creationId xmlns:a16="http://schemas.microsoft.com/office/drawing/2014/main" id="{6EF1A63D-0771-6F46-9AA1-B454EBE22C3F}"/>
              </a:ext>
            </a:extLst>
          </p:cNvPr>
          <p:cNvSpPr>
            <a:spLocks noGrp="1"/>
          </p:cNvSpPr>
          <p:nvPr>
            <p:ph idx="1"/>
          </p:nvPr>
        </p:nvSpPr>
        <p:spPr>
          <a:xfrm>
            <a:off x="323528" y="989233"/>
            <a:ext cx="8496944" cy="4888039"/>
          </a:xfrm>
        </p:spPr>
        <p:txBody>
          <a:bodyPr/>
          <a:lstStyle/>
          <a:p>
            <a:r>
              <a:rPr lang="en-US" dirty="0"/>
              <a:t>This is up to us!</a:t>
            </a:r>
          </a:p>
          <a:p>
            <a:r>
              <a:rPr lang="en-US" dirty="0"/>
              <a:t>Who do we want to be?</a:t>
            </a:r>
          </a:p>
          <a:p>
            <a:r>
              <a:rPr lang="en-US" dirty="0"/>
              <a:t>What culture changes are you going to make?</a:t>
            </a:r>
          </a:p>
          <a:p>
            <a:pPr lvl="1"/>
            <a:r>
              <a:rPr lang="en-US" dirty="0"/>
              <a:t>Happiness is a choice.</a:t>
            </a:r>
          </a:p>
          <a:p>
            <a:pPr lvl="1"/>
            <a:r>
              <a:rPr lang="en-US" dirty="0"/>
              <a:t>Giving, reaching out, go beyond who you are – this is what makes us better. </a:t>
            </a:r>
          </a:p>
        </p:txBody>
      </p:sp>
    </p:spTree>
    <p:extLst>
      <p:ext uri="{BB962C8B-B14F-4D97-AF65-F5344CB8AC3E}">
        <p14:creationId xmlns:p14="http://schemas.microsoft.com/office/powerpoint/2010/main" val="1191112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0D921F33-E553-8341-A4E5-4BBB9BDC47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92833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4761D-569F-7F4B-A8E1-647342B52D10}"/>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29055CAE-6CED-244B-8469-BC1CFCE18902}"/>
              </a:ext>
            </a:extLst>
          </p:cNvPr>
          <p:cNvSpPr>
            <a:spLocks noGrp="1"/>
          </p:cNvSpPr>
          <p:nvPr>
            <p:ph idx="1"/>
          </p:nvPr>
        </p:nvSpPr>
        <p:spPr>
          <a:xfrm>
            <a:off x="323528" y="989233"/>
            <a:ext cx="8352928" cy="4888039"/>
          </a:xfrm>
        </p:spPr>
        <p:txBody>
          <a:bodyPr/>
          <a:lstStyle/>
          <a:p>
            <a:pPr marL="0" indent="0">
              <a:buNone/>
            </a:pPr>
            <a:r>
              <a:rPr lang="en-US" dirty="0">
                <a:solidFill>
                  <a:srgbClr val="000000"/>
                </a:solidFill>
              </a:rPr>
              <a:t>A fun look at workplace culture and the creatures we are at work. Dunk will share some of our learnings in 2020 and what we are working on for 2021 to help your workplace culture. </a:t>
            </a:r>
            <a:endParaRPr lang="en-US" dirty="0"/>
          </a:p>
        </p:txBody>
      </p:sp>
    </p:spTree>
    <p:extLst>
      <p:ext uri="{BB962C8B-B14F-4D97-AF65-F5344CB8AC3E}">
        <p14:creationId xmlns:p14="http://schemas.microsoft.com/office/powerpoint/2010/main" val="4119758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EADD8DF-0E71-454E-84A5-81432B54EE20}"/>
              </a:ext>
            </a:extLst>
          </p:cNvPr>
          <p:cNvSpPr>
            <a:spLocks noGrp="1"/>
          </p:cNvSpPr>
          <p:nvPr>
            <p:ph type="title"/>
          </p:nvPr>
        </p:nvSpPr>
        <p:spPr>
          <a:xfrm>
            <a:off x="323528" y="-27384"/>
            <a:ext cx="8640960" cy="936104"/>
          </a:xfrm>
        </p:spPr>
        <p:txBody>
          <a:bodyPr/>
          <a:lstStyle/>
          <a:p>
            <a:r>
              <a:rPr lang="en-US" dirty="0"/>
              <a:t>Call to Action</a:t>
            </a:r>
          </a:p>
        </p:txBody>
      </p:sp>
      <p:sp>
        <p:nvSpPr>
          <p:cNvPr id="14" name="Content Placeholder 2">
            <a:extLst>
              <a:ext uri="{FF2B5EF4-FFF2-40B4-BE49-F238E27FC236}">
                <a16:creationId xmlns:a16="http://schemas.microsoft.com/office/drawing/2014/main" id="{8E927D60-9318-8040-9F67-2D26A310CBFB}"/>
              </a:ext>
            </a:extLst>
          </p:cNvPr>
          <p:cNvSpPr>
            <a:spLocks noGrp="1"/>
          </p:cNvSpPr>
          <p:nvPr>
            <p:ph idx="1"/>
          </p:nvPr>
        </p:nvSpPr>
        <p:spPr>
          <a:xfrm>
            <a:off x="323528" y="989233"/>
            <a:ext cx="8425185" cy="4888039"/>
          </a:xfrm>
        </p:spPr>
        <p:txBody>
          <a:bodyPr/>
          <a:lstStyle/>
          <a:p>
            <a:pPr marL="0" lvl="0" indent="0">
              <a:spcBef>
                <a:spcPts val="1200"/>
              </a:spcBef>
              <a:buNone/>
            </a:pPr>
            <a:r>
              <a:rPr lang="en-US" dirty="0"/>
              <a:t>If you have any questions, please feel free to email us at </a:t>
            </a:r>
            <a:r>
              <a:rPr lang="en-US" dirty="0">
                <a:solidFill>
                  <a:srgbClr val="1B75BC"/>
                </a:solidFill>
              </a:rPr>
              <a:t>info@systems24-7.com </a:t>
            </a:r>
            <a:r>
              <a:rPr lang="en-US" dirty="0"/>
              <a:t>or by phone at 1-866-754-8839.</a:t>
            </a:r>
          </a:p>
          <a:p>
            <a:pPr marL="0" lvl="0" indent="0">
              <a:spcBef>
                <a:spcPts val="1200"/>
              </a:spcBef>
              <a:buNone/>
            </a:pPr>
            <a:r>
              <a:rPr lang="en-US" dirty="0"/>
              <a:t>Make sure to visit our website for any news and more at </a:t>
            </a:r>
            <a:r>
              <a:rPr lang="en-US" dirty="0">
                <a:solidFill>
                  <a:srgbClr val="0C75BA"/>
                </a:solidFill>
                <a:hlinkClick r:id="rId2">
                  <a:extLst>
                    <a:ext uri="{A12FA001-AC4F-418D-AE19-62706E023703}">
                      <ahyp:hlinkClr xmlns:ahyp="http://schemas.microsoft.com/office/drawing/2018/hyperlinkcolor" val="tx"/>
                    </a:ext>
                  </a:extLst>
                </a:hlinkClick>
              </a:rPr>
              <a:t>www.systems24-7.com</a:t>
            </a:r>
            <a:r>
              <a:rPr lang="en-US" dirty="0">
                <a:solidFill>
                  <a:srgbClr val="1B75BC"/>
                </a:solidFill>
              </a:rPr>
              <a:t>.</a:t>
            </a:r>
          </a:p>
          <a:p>
            <a:pPr marL="0" indent="0">
              <a:spcBef>
                <a:spcPts val="1200"/>
              </a:spcBef>
              <a:buNone/>
            </a:pPr>
            <a:r>
              <a:rPr lang="en-US" b="1" dirty="0">
                <a:solidFill>
                  <a:srgbClr val="F7941D"/>
                </a:solidFill>
              </a:rPr>
              <a:t>Thank you for participating in our Safety webinar. Make sure to register for the next one coming up. </a:t>
            </a:r>
          </a:p>
          <a:p>
            <a:pPr marL="0" indent="0">
              <a:spcBef>
                <a:spcPts val="1200"/>
              </a:spcBef>
              <a:buNone/>
            </a:pPr>
            <a:r>
              <a:rPr lang="en-US" dirty="0"/>
              <a:t>Have social media? Make sure to follow us! We share tips and important information about our programs and services. </a:t>
            </a:r>
            <a:r>
              <a:rPr lang="en-US" i="1" dirty="0">
                <a:solidFill>
                  <a:srgbClr val="F7941D"/>
                </a:solidFill>
              </a:rPr>
              <a:t>Let’s Talk!</a:t>
            </a:r>
          </a:p>
          <a:p>
            <a:endParaRPr lang="en-US" dirty="0"/>
          </a:p>
        </p:txBody>
      </p:sp>
      <p:pic>
        <p:nvPicPr>
          <p:cNvPr id="15" name="Picture 14">
            <a:hlinkClick r:id="rId3"/>
            <a:extLst>
              <a:ext uri="{FF2B5EF4-FFF2-40B4-BE49-F238E27FC236}">
                <a16:creationId xmlns:a16="http://schemas.microsoft.com/office/drawing/2014/main" id="{457F6368-8092-7B45-910B-B61FE874A5B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9512" y="4282622"/>
            <a:ext cx="2951314" cy="853750"/>
          </a:xfrm>
          <a:prstGeom prst="rect">
            <a:avLst/>
          </a:prstGeom>
        </p:spPr>
      </p:pic>
      <p:pic>
        <p:nvPicPr>
          <p:cNvPr id="16" name="Picture 15">
            <a:hlinkClick r:id="rId5"/>
            <a:extLst>
              <a:ext uri="{FF2B5EF4-FFF2-40B4-BE49-F238E27FC236}">
                <a16:creationId xmlns:a16="http://schemas.microsoft.com/office/drawing/2014/main" id="{B7FE5514-2C0B-A44D-A255-EE37B59571C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130826" y="4282622"/>
            <a:ext cx="2882350" cy="853750"/>
          </a:xfrm>
          <a:prstGeom prst="rect">
            <a:avLst/>
          </a:prstGeom>
        </p:spPr>
      </p:pic>
      <p:pic>
        <p:nvPicPr>
          <p:cNvPr id="17" name="Picture 16">
            <a:hlinkClick r:id="rId7"/>
            <a:extLst>
              <a:ext uri="{FF2B5EF4-FFF2-40B4-BE49-F238E27FC236}">
                <a16:creationId xmlns:a16="http://schemas.microsoft.com/office/drawing/2014/main" id="{EE514D23-4173-5F41-92F7-55531F6DDB3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013176" y="4282622"/>
            <a:ext cx="2951312" cy="853750"/>
          </a:xfrm>
          <a:prstGeom prst="rect">
            <a:avLst/>
          </a:prstGeom>
        </p:spPr>
      </p:pic>
    </p:spTree>
    <p:extLst>
      <p:ext uri="{BB962C8B-B14F-4D97-AF65-F5344CB8AC3E}">
        <p14:creationId xmlns:p14="http://schemas.microsoft.com/office/powerpoint/2010/main" val="665707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2ABD-DEBB-8E4C-A8A2-BEC5914D6AA6}"/>
              </a:ext>
            </a:extLst>
          </p:cNvPr>
          <p:cNvSpPr>
            <a:spLocks noGrp="1"/>
          </p:cNvSpPr>
          <p:nvPr>
            <p:ph type="title"/>
          </p:nvPr>
        </p:nvSpPr>
        <p:spPr/>
        <p:txBody>
          <a:bodyPr/>
          <a:lstStyle/>
          <a:p>
            <a:r>
              <a:rPr lang="en-US" dirty="0"/>
              <a:t>Who Are You at Work?</a:t>
            </a:r>
          </a:p>
        </p:txBody>
      </p:sp>
      <p:sp>
        <p:nvSpPr>
          <p:cNvPr id="6" name="Content Placeholder 2">
            <a:extLst>
              <a:ext uri="{FF2B5EF4-FFF2-40B4-BE49-F238E27FC236}">
                <a16:creationId xmlns:a16="http://schemas.microsoft.com/office/drawing/2014/main" id="{979EDABF-4864-CD49-84BF-BCD639E9AEE9}"/>
              </a:ext>
            </a:extLst>
          </p:cNvPr>
          <p:cNvSpPr txBox="1">
            <a:spLocks/>
          </p:cNvSpPr>
          <p:nvPr/>
        </p:nvSpPr>
        <p:spPr>
          <a:xfrm>
            <a:off x="505070" y="1556792"/>
            <a:ext cx="1980728" cy="432048"/>
          </a:xfrm>
          <a:prstGeom prst="rect">
            <a:avLst/>
          </a:prstGeom>
        </p:spPr>
        <p:txBody>
          <a:bodyPr vert="horz" lIns="91440" tIns="45720" rIns="91440" bIns="45720" rtlCol="0">
            <a:normAutofit/>
          </a:bodyPr>
          <a:lstStyle>
            <a:lvl1pPr marL="257175" indent="-257175"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F7941D"/>
                </a:solidFill>
              </a:rPr>
              <a:t>A growling bear</a:t>
            </a:r>
          </a:p>
        </p:txBody>
      </p:sp>
      <p:sp>
        <p:nvSpPr>
          <p:cNvPr id="7" name="Content Placeholder 2">
            <a:extLst>
              <a:ext uri="{FF2B5EF4-FFF2-40B4-BE49-F238E27FC236}">
                <a16:creationId xmlns:a16="http://schemas.microsoft.com/office/drawing/2014/main" id="{94B60746-0236-C64D-A1F7-A1EC29138F91}"/>
              </a:ext>
            </a:extLst>
          </p:cNvPr>
          <p:cNvSpPr txBox="1">
            <a:spLocks/>
          </p:cNvSpPr>
          <p:nvPr/>
        </p:nvSpPr>
        <p:spPr>
          <a:xfrm>
            <a:off x="2591272" y="1556792"/>
            <a:ext cx="1980728" cy="432048"/>
          </a:xfrm>
          <a:prstGeom prst="rect">
            <a:avLst/>
          </a:prstGeom>
        </p:spPr>
        <p:txBody>
          <a:bodyPr vert="horz" lIns="91440" tIns="45720" rIns="91440" bIns="45720" rtlCol="0">
            <a:normAutofit/>
          </a:bodyPr>
          <a:lstStyle>
            <a:lvl1pPr marL="257175" indent="-257175"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dirty="0">
                <a:solidFill>
                  <a:srgbClr val="0C75BA"/>
                </a:solidFill>
              </a:rPr>
              <a:t>A sheepish bird</a:t>
            </a:r>
          </a:p>
        </p:txBody>
      </p:sp>
      <p:sp>
        <p:nvSpPr>
          <p:cNvPr id="8" name="Content Placeholder 2">
            <a:extLst>
              <a:ext uri="{FF2B5EF4-FFF2-40B4-BE49-F238E27FC236}">
                <a16:creationId xmlns:a16="http://schemas.microsoft.com/office/drawing/2014/main" id="{C5051281-B1A7-1649-AD95-25952439D3B1}"/>
              </a:ext>
            </a:extLst>
          </p:cNvPr>
          <p:cNvSpPr txBox="1">
            <a:spLocks/>
          </p:cNvSpPr>
          <p:nvPr/>
        </p:nvSpPr>
        <p:spPr>
          <a:xfrm>
            <a:off x="4592296" y="1539990"/>
            <a:ext cx="1980728" cy="432048"/>
          </a:xfrm>
          <a:prstGeom prst="rect">
            <a:avLst/>
          </a:prstGeom>
        </p:spPr>
        <p:txBody>
          <a:bodyPr vert="horz" lIns="91440" tIns="45720" rIns="91440" bIns="45720" rtlCol="0">
            <a:normAutofit/>
          </a:bodyPr>
          <a:lstStyle>
            <a:lvl1pPr marL="257175" indent="-257175"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dirty="0">
                <a:solidFill>
                  <a:srgbClr val="F7941D"/>
                </a:solidFill>
              </a:rPr>
              <a:t>A prowling lion</a:t>
            </a:r>
          </a:p>
        </p:txBody>
      </p:sp>
      <p:sp>
        <p:nvSpPr>
          <p:cNvPr id="9" name="Content Placeholder 2">
            <a:extLst>
              <a:ext uri="{FF2B5EF4-FFF2-40B4-BE49-F238E27FC236}">
                <a16:creationId xmlns:a16="http://schemas.microsoft.com/office/drawing/2014/main" id="{2155D880-1449-274E-90E4-D0DF2E72662E}"/>
              </a:ext>
            </a:extLst>
          </p:cNvPr>
          <p:cNvSpPr txBox="1">
            <a:spLocks/>
          </p:cNvSpPr>
          <p:nvPr/>
        </p:nvSpPr>
        <p:spPr>
          <a:xfrm>
            <a:off x="6751353" y="1538501"/>
            <a:ext cx="1980728" cy="432048"/>
          </a:xfrm>
          <a:prstGeom prst="rect">
            <a:avLst/>
          </a:prstGeom>
        </p:spPr>
        <p:txBody>
          <a:bodyPr vert="horz" lIns="91440" tIns="45720" rIns="91440" bIns="45720" rtlCol="0">
            <a:normAutofit/>
          </a:bodyPr>
          <a:lstStyle>
            <a:lvl1pPr marL="257175" indent="-257175"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dirty="0">
                <a:solidFill>
                  <a:srgbClr val="0C75BA"/>
                </a:solidFill>
              </a:rPr>
              <a:t>A yippy dog</a:t>
            </a:r>
          </a:p>
        </p:txBody>
      </p:sp>
      <p:sp>
        <p:nvSpPr>
          <p:cNvPr id="10" name="Content Placeholder 2">
            <a:extLst>
              <a:ext uri="{FF2B5EF4-FFF2-40B4-BE49-F238E27FC236}">
                <a16:creationId xmlns:a16="http://schemas.microsoft.com/office/drawing/2014/main" id="{A651C5E9-687F-1C4C-BB1D-9F950635D2A3}"/>
              </a:ext>
            </a:extLst>
          </p:cNvPr>
          <p:cNvSpPr txBox="1">
            <a:spLocks/>
          </p:cNvSpPr>
          <p:nvPr/>
        </p:nvSpPr>
        <p:spPr>
          <a:xfrm>
            <a:off x="1631954" y="2204864"/>
            <a:ext cx="1980728" cy="432048"/>
          </a:xfrm>
          <a:prstGeom prst="rect">
            <a:avLst/>
          </a:prstGeom>
        </p:spPr>
        <p:txBody>
          <a:bodyPr vert="horz" lIns="91440" tIns="45720" rIns="91440" bIns="45720" rtlCol="0">
            <a:normAutofit/>
          </a:bodyPr>
          <a:lstStyle>
            <a:lvl1pPr marL="257175" indent="-257175"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dirty="0">
                <a:solidFill>
                  <a:srgbClr val="F7941D"/>
                </a:solidFill>
              </a:rPr>
              <a:t>A snarky cat</a:t>
            </a:r>
          </a:p>
        </p:txBody>
      </p:sp>
      <p:sp>
        <p:nvSpPr>
          <p:cNvPr id="11" name="Content Placeholder 2">
            <a:extLst>
              <a:ext uri="{FF2B5EF4-FFF2-40B4-BE49-F238E27FC236}">
                <a16:creationId xmlns:a16="http://schemas.microsoft.com/office/drawing/2014/main" id="{3CCCB399-E0AB-8245-8B62-F6FB68477EE8}"/>
              </a:ext>
            </a:extLst>
          </p:cNvPr>
          <p:cNvSpPr txBox="1">
            <a:spLocks/>
          </p:cNvSpPr>
          <p:nvPr/>
        </p:nvSpPr>
        <p:spPr>
          <a:xfrm>
            <a:off x="3601932" y="2204864"/>
            <a:ext cx="1980728" cy="432048"/>
          </a:xfrm>
          <a:prstGeom prst="rect">
            <a:avLst/>
          </a:prstGeom>
        </p:spPr>
        <p:txBody>
          <a:bodyPr vert="horz" lIns="91440" tIns="45720" rIns="91440" bIns="45720" rtlCol="0">
            <a:normAutofit/>
          </a:bodyPr>
          <a:lstStyle>
            <a:lvl1pPr marL="257175" indent="-257175"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dirty="0">
                <a:solidFill>
                  <a:srgbClr val="0C75BA"/>
                </a:solidFill>
              </a:rPr>
              <a:t>A loving pet</a:t>
            </a:r>
          </a:p>
        </p:txBody>
      </p:sp>
      <p:sp>
        <p:nvSpPr>
          <p:cNvPr id="12" name="Content Placeholder 2">
            <a:extLst>
              <a:ext uri="{FF2B5EF4-FFF2-40B4-BE49-F238E27FC236}">
                <a16:creationId xmlns:a16="http://schemas.microsoft.com/office/drawing/2014/main" id="{D87B9774-EB8B-2F49-BECF-36C4733CC0F6}"/>
              </a:ext>
            </a:extLst>
          </p:cNvPr>
          <p:cNvSpPr txBox="1">
            <a:spLocks/>
          </p:cNvSpPr>
          <p:nvPr/>
        </p:nvSpPr>
        <p:spPr>
          <a:xfrm>
            <a:off x="5309244" y="2204864"/>
            <a:ext cx="2896033" cy="432048"/>
          </a:xfrm>
          <a:prstGeom prst="rect">
            <a:avLst/>
          </a:prstGeom>
        </p:spPr>
        <p:txBody>
          <a:bodyPr vert="horz" lIns="91440" tIns="45720" rIns="91440" bIns="45720" rtlCol="0">
            <a:normAutofit/>
          </a:bodyPr>
          <a:lstStyle>
            <a:lvl1pPr marL="257175" indent="-257175"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dirty="0">
                <a:solidFill>
                  <a:srgbClr val="F7941D"/>
                </a:solidFill>
              </a:rPr>
              <a:t>A smiling monkey</a:t>
            </a:r>
          </a:p>
        </p:txBody>
      </p:sp>
    </p:spTree>
    <p:extLst>
      <p:ext uri="{BB962C8B-B14F-4D97-AF65-F5344CB8AC3E}">
        <p14:creationId xmlns:p14="http://schemas.microsoft.com/office/powerpoint/2010/main" val="830834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200FF-7CC7-0340-8D23-30C843E657CB}"/>
              </a:ext>
            </a:extLst>
          </p:cNvPr>
          <p:cNvSpPr>
            <a:spLocks noGrp="1"/>
          </p:cNvSpPr>
          <p:nvPr>
            <p:ph type="title"/>
          </p:nvPr>
        </p:nvSpPr>
        <p:spPr/>
        <p:txBody>
          <a:bodyPr/>
          <a:lstStyle/>
          <a:p>
            <a:r>
              <a:rPr lang="en-US" dirty="0"/>
              <a:t>What Did We Learn in 2020?</a:t>
            </a:r>
          </a:p>
        </p:txBody>
      </p:sp>
      <p:sp>
        <p:nvSpPr>
          <p:cNvPr id="3" name="Content Placeholder 2">
            <a:extLst>
              <a:ext uri="{FF2B5EF4-FFF2-40B4-BE49-F238E27FC236}">
                <a16:creationId xmlns:a16="http://schemas.microsoft.com/office/drawing/2014/main" id="{8BC0BBCA-70C0-D448-A59F-1B5920E01249}"/>
              </a:ext>
            </a:extLst>
          </p:cNvPr>
          <p:cNvSpPr>
            <a:spLocks noGrp="1"/>
          </p:cNvSpPr>
          <p:nvPr>
            <p:ph idx="1"/>
          </p:nvPr>
        </p:nvSpPr>
        <p:spPr>
          <a:xfrm>
            <a:off x="323528" y="989233"/>
            <a:ext cx="8424935" cy="4888039"/>
          </a:xfrm>
        </p:spPr>
        <p:txBody>
          <a:bodyPr/>
          <a:lstStyle/>
          <a:p>
            <a:r>
              <a:rPr lang="en-US" dirty="0"/>
              <a:t>Kindness is not easy</a:t>
            </a:r>
          </a:p>
          <a:p>
            <a:r>
              <a:rPr lang="en-US" dirty="0"/>
              <a:t>People swear when frustrated</a:t>
            </a:r>
          </a:p>
          <a:p>
            <a:r>
              <a:rPr lang="en-US" dirty="0"/>
              <a:t>Fur babies are good listeners</a:t>
            </a:r>
          </a:p>
          <a:p>
            <a:r>
              <a:rPr lang="en-US" dirty="0"/>
              <a:t>We know what PPE means</a:t>
            </a:r>
          </a:p>
          <a:p>
            <a:r>
              <a:rPr lang="en-US" dirty="0"/>
              <a:t>We can make faces behind a mask</a:t>
            </a:r>
          </a:p>
          <a:p>
            <a:r>
              <a:rPr lang="en-US" dirty="0"/>
              <a:t>Sassy is in!</a:t>
            </a:r>
          </a:p>
          <a:p>
            <a:r>
              <a:rPr lang="en-US" dirty="0"/>
              <a:t>Moistly speaking is not good!</a:t>
            </a:r>
          </a:p>
          <a:p>
            <a:r>
              <a:rPr lang="en-US" dirty="0"/>
              <a:t>We do not want to repeat 2020 - ever!</a:t>
            </a:r>
          </a:p>
        </p:txBody>
      </p:sp>
    </p:spTree>
    <p:extLst>
      <p:ext uri="{BB962C8B-B14F-4D97-AF65-F5344CB8AC3E}">
        <p14:creationId xmlns:p14="http://schemas.microsoft.com/office/powerpoint/2010/main" val="978864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C75B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1BE8C-9C31-5C4F-9B58-8BAC9CDFD3BF}"/>
              </a:ext>
            </a:extLst>
          </p:cNvPr>
          <p:cNvSpPr txBox="1">
            <a:spLocks/>
          </p:cNvSpPr>
          <p:nvPr/>
        </p:nvSpPr>
        <p:spPr>
          <a:xfrm>
            <a:off x="480060" y="5576887"/>
            <a:ext cx="8183880" cy="640081"/>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defTabSz="914400">
              <a:lnSpc>
                <a:spcPct val="90000"/>
              </a:lnSpc>
              <a:spcAft>
                <a:spcPts val="600"/>
              </a:spcAft>
            </a:pPr>
            <a:r>
              <a:rPr lang="en-US" sz="2800" dirty="0">
                <a:latin typeface="Arial" panose="020B0604020202020204" pitchFamily="34" charset="0"/>
                <a:cs typeface="Arial" panose="020B0604020202020204" pitchFamily="34" charset="0"/>
              </a:rPr>
              <a:t>Smokers are Persistent</a:t>
            </a:r>
          </a:p>
        </p:txBody>
      </p:sp>
      <p:pic>
        <p:nvPicPr>
          <p:cNvPr id="3" name="Picture Placeholder 5" descr="A person looking at the camera&#10;&#10;Description automatically generated">
            <a:extLst>
              <a:ext uri="{FF2B5EF4-FFF2-40B4-BE49-F238E27FC236}">
                <a16:creationId xmlns:a16="http://schemas.microsoft.com/office/drawing/2014/main" id="{99EBB298-EB40-F340-A71B-FA6AD7E7660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0060" y="640080"/>
            <a:ext cx="8183880" cy="4836795"/>
          </a:xfrm>
          <a:prstGeom prst="rect">
            <a:avLst/>
          </a:prstGeom>
          <a:ln w="19050">
            <a:solidFill>
              <a:schemeClr val="tx1"/>
            </a:solidFill>
            <a:miter lim="800000"/>
          </a:ln>
        </p:spPr>
      </p:pic>
    </p:spTree>
    <p:extLst>
      <p:ext uri="{BB962C8B-B14F-4D97-AF65-F5344CB8AC3E}">
        <p14:creationId xmlns:p14="http://schemas.microsoft.com/office/powerpoint/2010/main" val="17692288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EAA43-64F6-C14B-A4A6-C3299632FD53}"/>
              </a:ext>
            </a:extLst>
          </p:cNvPr>
          <p:cNvSpPr>
            <a:spLocks noGrp="1"/>
          </p:cNvSpPr>
          <p:nvPr>
            <p:ph type="title"/>
          </p:nvPr>
        </p:nvSpPr>
        <p:spPr/>
        <p:txBody>
          <a:bodyPr/>
          <a:lstStyle/>
          <a:p>
            <a:r>
              <a:rPr lang="en-US" dirty="0"/>
              <a:t>How Are the… </a:t>
            </a:r>
          </a:p>
        </p:txBody>
      </p:sp>
      <p:sp>
        <p:nvSpPr>
          <p:cNvPr id="7" name="Content Placeholder 2">
            <a:extLst>
              <a:ext uri="{FF2B5EF4-FFF2-40B4-BE49-F238E27FC236}">
                <a16:creationId xmlns:a16="http://schemas.microsoft.com/office/drawing/2014/main" id="{92E7717E-ADDB-E24D-96E4-260549D9C0CD}"/>
              </a:ext>
            </a:extLst>
          </p:cNvPr>
          <p:cNvSpPr>
            <a:spLocks noGrp="1"/>
          </p:cNvSpPr>
          <p:nvPr>
            <p:ph idx="1"/>
          </p:nvPr>
        </p:nvSpPr>
        <p:spPr>
          <a:xfrm>
            <a:off x="323528" y="1145780"/>
            <a:ext cx="4629471" cy="4525963"/>
          </a:xfrm>
        </p:spPr>
        <p:txBody>
          <a:bodyPr>
            <a:normAutofit/>
          </a:bodyPr>
          <a:lstStyle/>
          <a:p>
            <a:r>
              <a:rPr lang="en-US" sz="1800" dirty="0"/>
              <a:t>The kids are fine!</a:t>
            </a:r>
          </a:p>
          <a:p>
            <a:pPr lvl="1"/>
            <a:r>
              <a:rPr lang="en-US" sz="1800" dirty="0"/>
              <a:t>They are on their phones, computers and tablets all day. They don’t stop eating and PJs are never ever coming off again!</a:t>
            </a:r>
          </a:p>
        </p:txBody>
      </p:sp>
      <p:sp>
        <p:nvSpPr>
          <p:cNvPr id="8" name="Content Placeholder 2">
            <a:extLst>
              <a:ext uri="{FF2B5EF4-FFF2-40B4-BE49-F238E27FC236}">
                <a16:creationId xmlns:a16="http://schemas.microsoft.com/office/drawing/2014/main" id="{7B019864-285F-AD49-A9C4-90972E2B06F8}"/>
              </a:ext>
            </a:extLst>
          </p:cNvPr>
          <p:cNvSpPr txBox="1">
            <a:spLocks/>
          </p:cNvSpPr>
          <p:nvPr/>
        </p:nvSpPr>
        <p:spPr>
          <a:xfrm>
            <a:off x="5029200" y="1143000"/>
            <a:ext cx="4095086" cy="4525963"/>
          </a:xfrm>
          <a:prstGeom prst="rect">
            <a:avLst/>
          </a:prstGeom>
        </p:spPr>
        <p:txBody>
          <a:bodyPr vert="horz" lIns="91440" tIns="45720" rIns="91440" bIns="45720" rtlCol="0">
            <a:normAutofit/>
          </a:bodyPr>
          <a:lstStyle>
            <a:lvl1pPr marL="257175" indent="-257175"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00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dirty="0"/>
              <a:t>We are in an unsettling reversal of my teenage years; I am now yelling at my parents for going out!</a:t>
            </a:r>
          </a:p>
          <a:p>
            <a:r>
              <a:rPr lang="en-US" sz="1800" dirty="0"/>
              <a:t>Oh </a:t>
            </a:r>
            <a:r>
              <a:rPr lang="en-US" sz="1800" dirty="0" err="1"/>
              <a:t>nowwww</a:t>
            </a:r>
            <a:r>
              <a:rPr lang="en-US" sz="1800" dirty="0"/>
              <a:t> everyone wants to know what introverts do for fun!</a:t>
            </a:r>
          </a:p>
        </p:txBody>
      </p:sp>
    </p:spTree>
    <p:extLst>
      <p:ext uri="{BB962C8B-B14F-4D97-AF65-F5344CB8AC3E}">
        <p14:creationId xmlns:p14="http://schemas.microsoft.com/office/powerpoint/2010/main" val="4125837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C75B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1BE8C-9C31-5C4F-9B58-8BAC9CDFD3BF}"/>
              </a:ext>
            </a:extLst>
          </p:cNvPr>
          <p:cNvSpPr txBox="1">
            <a:spLocks/>
          </p:cNvSpPr>
          <p:nvPr/>
        </p:nvSpPr>
        <p:spPr>
          <a:xfrm>
            <a:off x="480060" y="5576887"/>
            <a:ext cx="8183880" cy="640081"/>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defTabSz="914400">
              <a:lnSpc>
                <a:spcPct val="90000"/>
              </a:lnSpc>
              <a:spcAft>
                <a:spcPts val="600"/>
              </a:spcAft>
            </a:pPr>
            <a:r>
              <a:rPr lang="en-US" sz="2800" dirty="0">
                <a:latin typeface="Arial" panose="020B0604020202020204" pitchFamily="34" charset="0"/>
                <a:cs typeface="Arial" panose="020B0604020202020204" pitchFamily="34" charset="0"/>
              </a:rPr>
              <a:t>When the Navy works from home</a:t>
            </a:r>
          </a:p>
        </p:txBody>
      </p:sp>
      <p:pic>
        <p:nvPicPr>
          <p:cNvPr id="3" name="Picture Placeholder 5">
            <a:extLst>
              <a:ext uri="{FF2B5EF4-FFF2-40B4-BE49-F238E27FC236}">
                <a16:creationId xmlns:a16="http://schemas.microsoft.com/office/drawing/2014/main" id="{99EBB298-EB40-F340-A71B-FA6AD7E76605}"/>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39552" y="671744"/>
            <a:ext cx="8183880" cy="4836795"/>
          </a:xfrm>
          <a:prstGeom prst="rect">
            <a:avLst/>
          </a:prstGeom>
          <a:ln w="19050">
            <a:solidFill>
              <a:schemeClr val="tx1"/>
            </a:solidFill>
            <a:miter lim="800000"/>
          </a:ln>
        </p:spPr>
      </p:pic>
    </p:spTree>
    <p:extLst>
      <p:ext uri="{BB962C8B-B14F-4D97-AF65-F5344CB8AC3E}">
        <p14:creationId xmlns:p14="http://schemas.microsoft.com/office/powerpoint/2010/main" val="156336881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941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1BE8C-9C31-5C4F-9B58-8BAC9CDFD3BF}"/>
              </a:ext>
            </a:extLst>
          </p:cNvPr>
          <p:cNvSpPr txBox="1">
            <a:spLocks/>
          </p:cNvSpPr>
          <p:nvPr/>
        </p:nvSpPr>
        <p:spPr>
          <a:xfrm>
            <a:off x="480060" y="5576887"/>
            <a:ext cx="8183880" cy="640081"/>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defTabSz="914400">
              <a:lnSpc>
                <a:spcPct val="90000"/>
              </a:lnSpc>
              <a:spcAft>
                <a:spcPts val="600"/>
              </a:spcAft>
            </a:pPr>
            <a:r>
              <a:rPr lang="en-US" sz="2800" dirty="0">
                <a:latin typeface="Arial" panose="020B0604020202020204" pitchFamily="34" charset="0"/>
                <a:cs typeface="Arial" panose="020B0604020202020204" pitchFamily="34" charset="0"/>
              </a:rPr>
              <a:t>Hottest Christmas Lego Gift in 2020</a:t>
            </a:r>
          </a:p>
        </p:txBody>
      </p:sp>
      <p:pic>
        <p:nvPicPr>
          <p:cNvPr id="3" name="Picture Placeholder 5">
            <a:extLst>
              <a:ext uri="{FF2B5EF4-FFF2-40B4-BE49-F238E27FC236}">
                <a16:creationId xmlns:a16="http://schemas.microsoft.com/office/drawing/2014/main" id="{99EBB298-EB40-F340-A71B-FA6AD7E76605}"/>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80060" y="640080"/>
            <a:ext cx="8183880" cy="4836795"/>
          </a:xfrm>
          <a:prstGeom prst="rect">
            <a:avLst/>
          </a:prstGeom>
          <a:ln w="19050">
            <a:solidFill>
              <a:schemeClr val="tx1"/>
            </a:solidFill>
            <a:miter lim="800000"/>
          </a:ln>
        </p:spPr>
      </p:pic>
    </p:spTree>
    <p:extLst>
      <p:ext uri="{BB962C8B-B14F-4D97-AF65-F5344CB8AC3E}">
        <p14:creationId xmlns:p14="http://schemas.microsoft.com/office/powerpoint/2010/main" val="27248769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7FD8D3-1DF8-2F43-9A6F-735794B0B68F}"/>
              </a:ext>
            </a:extLst>
          </p:cNvPr>
          <p:cNvSpPr>
            <a:spLocks noGrp="1"/>
          </p:cNvSpPr>
          <p:nvPr>
            <p:ph idx="1"/>
          </p:nvPr>
        </p:nvSpPr>
        <p:spPr>
          <a:xfrm>
            <a:off x="323528" y="989233"/>
            <a:ext cx="8496944" cy="4888039"/>
          </a:xfrm>
        </p:spPr>
        <p:txBody>
          <a:bodyPr/>
          <a:lstStyle/>
          <a:p>
            <a:pPr marL="0" indent="0">
              <a:buNone/>
            </a:pPr>
            <a:r>
              <a:rPr lang="en-US" i="1" dirty="0">
                <a:solidFill>
                  <a:srgbClr val="F7941D"/>
                </a:solidFill>
              </a:rPr>
              <a:t>“Why is my sister’s name Paris?”</a:t>
            </a:r>
          </a:p>
          <a:p>
            <a:pPr marL="0" indent="0">
              <a:buNone/>
            </a:pPr>
            <a:r>
              <a:rPr lang="en-US" i="1" dirty="0">
                <a:solidFill>
                  <a:srgbClr val="0C75BA"/>
                </a:solidFill>
              </a:rPr>
              <a:t>Because we conceived her in Paris”</a:t>
            </a:r>
          </a:p>
          <a:p>
            <a:pPr marL="0" indent="0">
              <a:buNone/>
            </a:pPr>
            <a:r>
              <a:rPr lang="en-US" i="1" dirty="0">
                <a:solidFill>
                  <a:srgbClr val="F7941D"/>
                </a:solidFill>
              </a:rPr>
              <a:t>“Thanks Dad”</a:t>
            </a:r>
          </a:p>
          <a:p>
            <a:pPr marL="0" indent="0">
              <a:buNone/>
            </a:pPr>
            <a:r>
              <a:rPr lang="en-US" i="1" dirty="0">
                <a:solidFill>
                  <a:srgbClr val="0C75BA"/>
                </a:solidFill>
              </a:rPr>
              <a:t>“No problem, Quarantine”</a:t>
            </a:r>
          </a:p>
        </p:txBody>
      </p:sp>
      <p:sp>
        <p:nvSpPr>
          <p:cNvPr id="2" name="Title 1">
            <a:extLst>
              <a:ext uri="{FF2B5EF4-FFF2-40B4-BE49-F238E27FC236}">
                <a16:creationId xmlns:a16="http://schemas.microsoft.com/office/drawing/2014/main" id="{D60120B7-1758-7549-B20B-23B9C8153891}"/>
              </a:ext>
            </a:extLst>
          </p:cNvPr>
          <p:cNvSpPr>
            <a:spLocks noGrp="1"/>
          </p:cNvSpPr>
          <p:nvPr>
            <p:ph type="title"/>
          </p:nvPr>
        </p:nvSpPr>
        <p:spPr/>
        <p:txBody>
          <a:bodyPr/>
          <a:lstStyle/>
          <a:p>
            <a:r>
              <a:rPr lang="en-US" dirty="0"/>
              <a:t>Conversations in 2036</a:t>
            </a:r>
          </a:p>
        </p:txBody>
      </p:sp>
    </p:spTree>
    <p:extLst>
      <p:ext uri="{BB962C8B-B14F-4D97-AF65-F5344CB8AC3E}">
        <p14:creationId xmlns:p14="http://schemas.microsoft.com/office/powerpoint/2010/main" val="14259704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2" id="{CF4B4E5B-3CE8-3743-96E1-4F80902B1B19}" vid="{1FF47C3F-6AA4-7749-A3CD-D34A5AD235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157</TotalTime>
  <Words>550</Words>
  <Application>Microsoft Macintosh PowerPoint</Application>
  <PresentationFormat>On-screen Show (4:3)</PresentationFormat>
  <Paragraphs>68</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Arial Narrow</vt:lpstr>
      <vt:lpstr>Calibri</vt:lpstr>
      <vt:lpstr>Office Theme</vt:lpstr>
      <vt:lpstr>Culture Creatures</vt:lpstr>
      <vt:lpstr>Overview</vt:lpstr>
      <vt:lpstr>Who Are You at Work?</vt:lpstr>
      <vt:lpstr>What Did We Learn in 2020?</vt:lpstr>
      <vt:lpstr>PowerPoint Presentation</vt:lpstr>
      <vt:lpstr>How Are the… </vt:lpstr>
      <vt:lpstr>PowerPoint Presentation</vt:lpstr>
      <vt:lpstr>PowerPoint Presentation</vt:lpstr>
      <vt:lpstr>Conversations in 2036</vt:lpstr>
      <vt:lpstr>We Salute the Innovators</vt:lpstr>
      <vt:lpstr>PowerPoint Presentation</vt:lpstr>
      <vt:lpstr>PowerPoint Presentation</vt:lpstr>
      <vt:lpstr>PowerPoint Presentation</vt:lpstr>
      <vt:lpstr>PowerPoint Presentation</vt:lpstr>
      <vt:lpstr>PowerPoint Presentation</vt:lpstr>
      <vt:lpstr>Dunk Culture Impact in 2020</vt:lpstr>
      <vt:lpstr>Dunk Where to in 2021?</vt:lpstr>
      <vt:lpstr>Where Will You Be in 2021?</vt:lpstr>
      <vt:lpstr>PowerPoint Presentation</vt:lpstr>
      <vt:lpstr>Call to Action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Dunk Communications</dc:creator>
  <cp:lastModifiedBy>Jackie Watson</cp:lastModifiedBy>
  <cp:revision>16</cp:revision>
  <dcterms:created xsi:type="dcterms:W3CDTF">2020-11-30T21:21:48Z</dcterms:created>
  <dcterms:modified xsi:type="dcterms:W3CDTF">2020-12-17T13:07:42Z</dcterms:modified>
</cp:coreProperties>
</file>